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9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8288000" cy="10287000"/>
  <p:notesSz cx="6858000" cy="9144000"/>
  <p:embeddedFontLst>
    <p:embeddedFont>
      <p:font typeface="Noto Sans CJK KR Regular" panose="020B0600000101010101" charset="-127"/>
      <p:regular r:id="rId15"/>
    </p:embeddedFont>
    <p:embeddedFont>
      <p:font typeface="Pretendard Bold" panose="020B0600000101010101" charset="-127"/>
      <p:bold r:id="rId16"/>
    </p:embeddedFont>
    <p:embeddedFont>
      <p:font typeface="Pretendard Medium" panose="020B0600000101010101" charset="-127"/>
      <p:bold r:id="rId17"/>
    </p:embeddedFont>
    <p:embeddedFont>
      <p:font typeface="Pretendard Regular" panose="020B0600000101010101" charset="-127"/>
      <p:regular r:id="rId18"/>
    </p:embeddedFont>
    <p:embeddedFont>
      <p:font typeface="Pretendard SemiBold" panose="020B0600000101010101" charset="-127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40" d="100"/>
          <a:sy n="40" d="100"/>
        </p:scale>
        <p:origin x="900" y="-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hyperlink" Target="https://github.com/ybson0718/WebProgramming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5" Type="http://schemas.openxmlformats.org/officeDocument/2006/relationships/image" Target="../media/image4.png"/><Relationship Id="rId10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4.png"/><Relationship Id="rId10" Type="http://schemas.openxmlformats.org/officeDocument/2006/relationships/hyperlink" Target="https://github.com/ybson0718/WebProgramming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hyperlink" Target="https://github.com/ybson0718/WebProgramming/blob/main/README.md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10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4.png"/><Relationship Id="rId10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103100" y="5130800"/>
            <a:ext cx="114046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219700" y="5130800"/>
            <a:ext cx="114046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9791700"/>
            <a:ext cx="18669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500" y="1765300"/>
            <a:ext cx="18923000" cy="12700"/>
          </a:xfrm>
          <a:prstGeom prst="rect">
            <a:avLst/>
          </a:prstGeom>
          <a:effectLst>
            <a:outerShdw blurRad="2" dist="1419" dir="2700000">
              <a:srgbClr val="000000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482600"/>
            <a:ext cx="186690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890500" y="1117600"/>
            <a:ext cx="12827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114800" y="1117600"/>
            <a:ext cx="12827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1117600"/>
            <a:ext cx="42926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5930900"/>
            <a:ext cx="10972800" cy="609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581400" y="8724900"/>
            <a:ext cx="11125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600" b="0" i="0" u="none" strike="noStrike" spc="100" dirty="0" err="1">
                <a:solidFill>
                  <a:srgbClr val="000000"/>
                </a:solidFill>
                <a:ea typeface="Pretendard Regular"/>
              </a:rPr>
              <a:t>깃허브</a:t>
            </a:r>
            <a:r>
              <a:rPr lang="en-US" sz="2600" b="0" i="0" u="none" strike="noStrike" spc="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100" dirty="0">
                <a:solidFill>
                  <a:srgbClr val="000000"/>
                </a:solidFill>
                <a:ea typeface="Pretendard Regular"/>
              </a:rPr>
              <a:t>주소</a:t>
            </a:r>
            <a:r>
              <a:rPr lang="en-US" sz="2600" b="0" i="0" u="none" strike="noStrike" spc="100" dirty="0">
                <a:solidFill>
                  <a:srgbClr val="000000"/>
                </a:solidFill>
                <a:latin typeface="Pretendard Regular"/>
              </a:rPr>
              <a:t>:  </a:t>
            </a:r>
            <a:r>
              <a:rPr lang="en-US" altLang="ko-KR" sz="2800" dirty="0">
                <a:hlinkClick r:id="rId9"/>
              </a:rPr>
              <a:t>ybson0718/</a:t>
            </a:r>
            <a:r>
              <a:rPr lang="en-US" altLang="ko-KR" sz="2800" dirty="0" err="1">
                <a:hlinkClick r:id="rId9"/>
              </a:rPr>
              <a:t>WebProgramming</a:t>
            </a:r>
            <a:r>
              <a:rPr lang="en-US" altLang="ko-KR" sz="2800" dirty="0">
                <a:hlinkClick r:id="rId9"/>
              </a:rPr>
              <a:t>: </a:t>
            </a:r>
            <a:r>
              <a:rPr lang="en-US" altLang="ko-KR" sz="2800" dirty="0" err="1">
                <a:hlinkClick r:id="rId9"/>
              </a:rPr>
              <a:t>WebProgramming</a:t>
            </a:r>
            <a:endParaRPr lang="en-US" sz="2600" b="0" i="0" u="none" strike="noStrike" spc="100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229100" y="6007100"/>
            <a:ext cx="9817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 spc="1300">
                <a:solidFill>
                  <a:srgbClr val="F5F5F5"/>
                </a:solidFill>
                <a:ea typeface="Pretendard Medium"/>
              </a:rPr>
              <a:t>깃허브</a:t>
            </a:r>
            <a:r>
              <a:rPr lang="en-US" sz="2500" b="0" i="0" u="none" strike="noStrike" spc="1300">
                <a:solidFill>
                  <a:srgbClr val="F5F5F5"/>
                </a:solidFill>
                <a:latin typeface="Pretendard Medium"/>
              </a:rPr>
              <a:t> </a:t>
            </a:r>
            <a:r>
              <a:rPr lang="ko-KR" sz="2500" b="0" i="0" u="none" strike="noStrike" spc="1300">
                <a:solidFill>
                  <a:srgbClr val="F5F5F5"/>
                </a:solidFill>
                <a:ea typeface="Pretendard Medium"/>
              </a:rPr>
              <a:t>정리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68600" y="4114800"/>
            <a:ext cx="12750800" cy="168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500" b="0" i="0" u="none" strike="noStrike">
                <a:solidFill>
                  <a:srgbClr val="000000"/>
                </a:solidFill>
                <a:ea typeface="Pretendard Bold"/>
              </a:rPr>
              <a:t>웹프로그래밍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92200" y="1244600"/>
            <a:ext cx="3060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 spc="100">
                <a:solidFill>
                  <a:srgbClr val="000000"/>
                </a:solidFill>
                <a:ea typeface="Pretendard Bold"/>
              </a:rPr>
              <a:t>소프트웨어학과</a:t>
            </a:r>
            <a:r>
              <a:rPr lang="en-US" sz="2200" b="0" i="0" u="none" strike="noStrike" spc="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 spc="100">
                <a:solidFill>
                  <a:srgbClr val="000000"/>
                </a:solidFill>
                <a:ea typeface="Pretendard Bold"/>
              </a:rPr>
              <a:t>손영빈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571500"/>
            <a:ext cx="2781300" cy="393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 spc="100">
                <a:solidFill>
                  <a:srgbClr val="000000"/>
                </a:solidFill>
                <a:latin typeface="Pretendard Bold"/>
              </a:rPr>
              <a:t>2021663041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103100" y="5130800"/>
            <a:ext cx="114046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219700" y="5130800"/>
            <a:ext cx="114046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9791700"/>
            <a:ext cx="18669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500" y="1765300"/>
            <a:ext cx="18923000" cy="12700"/>
          </a:xfrm>
          <a:prstGeom prst="rect">
            <a:avLst/>
          </a:prstGeom>
          <a:effectLst>
            <a:outerShdw blurRad="2" dist="1419" dir="2700000">
              <a:srgbClr val="000000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482600"/>
            <a:ext cx="186690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824200" y="1117600"/>
            <a:ext cx="12827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68400" y="1117600"/>
            <a:ext cx="12827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2400" y="7975600"/>
            <a:ext cx="12890500" cy="1676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76700" y="762000"/>
            <a:ext cx="723900" cy="723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2400" y="2171700"/>
            <a:ext cx="12890500" cy="2349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2400" y="5118100"/>
            <a:ext cx="12890500" cy="23495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765800" y="8229600"/>
            <a:ext cx="67183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과제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제출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기한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Regular"/>
              </a:rPr>
              <a:t>: 11</a:t>
            </a: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Regular"/>
              </a:rPr>
              <a:t> 26</a:t>
            </a: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일</a:t>
            </a:r>
          </a:p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제출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기한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내에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제출완료</a:t>
            </a:r>
          </a:p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FFFFFF"/>
                </a:solidFill>
                <a:latin typeface="Pretendard Regular"/>
              </a:rPr>
              <a:t>7</a:t>
            </a: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주차</a:t>
            </a:r>
            <a:r>
              <a:rPr lang="en-US" sz="21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과제인데</a:t>
            </a:r>
            <a:r>
              <a:rPr lang="en-US" sz="2100" b="0" i="0" u="none" strike="noStrike">
                <a:solidFill>
                  <a:srgbClr val="FFFFFF"/>
                </a:solidFill>
                <a:latin typeface="Pretendard Regular"/>
              </a:rPr>
              <a:t> 6</a:t>
            </a: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주차라고</a:t>
            </a:r>
            <a:r>
              <a:rPr lang="en-US" sz="21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커밋</a:t>
            </a:r>
            <a:r>
              <a:rPr lang="en-US" sz="21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내용을</a:t>
            </a:r>
            <a:r>
              <a:rPr lang="en-US" sz="21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적은</a:t>
            </a:r>
            <a:r>
              <a:rPr lang="en-US" sz="21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상황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727700" y="571500"/>
            <a:ext cx="6845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6000" b="0" i="0" u="none" strike="noStrike" spc="200">
                <a:solidFill>
                  <a:srgbClr val="000000"/>
                </a:solidFill>
                <a:latin typeface="Pretendard Bold"/>
              </a:rPr>
              <a:t>11</a:t>
            </a:r>
            <a:r>
              <a:rPr lang="ko-KR" sz="6000" b="0" i="0" u="none" strike="noStrike" spc="200">
                <a:solidFill>
                  <a:srgbClr val="000000"/>
                </a:solidFill>
                <a:ea typeface="Pretendard Bold"/>
              </a:rPr>
              <a:t>월</a:t>
            </a:r>
            <a:r>
              <a:rPr lang="en-US" sz="6000" b="0" i="0" u="none" strike="noStrike" spc="200">
                <a:solidFill>
                  <a:srgbClr val="000000"/>
                </a:solidFill>
                <a:latin typeface="Pretendard Bold"/>
              </a:rPr>
              <a:t> 26</a:t>
            </a:r>
            <a:r>
              <a:rPr lang="ko-KR" sz="6000" b="0" i="0" u="none" strike="noStrike" spc="200">
                <a:solidFill>
                  <a:srgbClr val="000000"/>
                </a:solidFill>
                <a:ea typeface="Pretendard Bold"/>
              </a:rPr>
              <a:t>일</a:t>
            </a:r>
            <a:r>
              <a:rPr lang="en-US" sz="6000" b="0" i="0" u="none" strike="noStrike" spc="200">
                <a:solidFill>
                  <a:srgbClr val="000000"/>
                </a:solidFill>
                <a:latin typeface="Pretendard Bold"/>
              </a:rPr>
              <a:t> (</a:t>
            </a:r>
            <a:r>
              <a:rPr lang="ko-KR" sz="6000" b="0" i="0" u="none" strike="noStrike" spc="200">
                <a:solidFill>
                  <a:srgbClr val="000000"/>
                </a:solidFill>
                <a:ea typeface="Pretendard Bold"/>
              </a:rPr>
              <a:t>화</a:t>
            </a:r>
            <a:r>
              <a:rPr lang="en-US" sz="6000" b="0" i="0" u="none" strike="noStrike" spc="200">
                <a:solidFill>
                  <a:srgbClr val="000000"/>
                </a:solidFill>
                <a:latin typeface="Pretendard Bold"/>
              </a:rPr>
              <a:t>) </a:t>
            </a:r>
            <a:r>
              <a:rPr lang="ko-KR" sz="6000" b="0" i="0" u="none" strike="noStrike" spc="200">
                <a:solidFill>
                  <a:srgbClr val="000000"/>
                </a:solidFill>
                <a:ea typeface="Pretendard Bold"/>
              </a:rPr>
              <a:t>과제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62000" y="698500"/>
            <a:ext cx="7747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200">
                <a:solidFill>
                  <a:srgbClr val="000000"/>
                </a:solidFill>
                <a:latin typeface="Pretendard Medium"/>
              </a:rPr>
              <a:t>07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103100" y="5130800"/>
            <a:ext cx="114046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219700" y="5130800"/>
            <a:ext cx="114046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9791700"/>
            <a:ext cx="18669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500" y="1765300"/>
            <a:ext cx="18923000" cy="12700"/>
          </a:xfrm>
          <a:prstGeom prst="rect">
            <a:avLst/>
          </a:prstGeom>
          <a:effectLst>
            <a:outerShdw blurRad="2" dist="1419" dir="2700000">
              <a:srgbClr val="000000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482600"/>
            <a:ext cx="186690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824200" y="1117600"/>
            <a:ext cx="12827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68400" y="1117600"/>
            <a:ext cx="12827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156700" y="6426200"/>
            <a:ext cx="51435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987800" y="6426200"/>
            <a:ext cx="51435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5200" y="2463800"/>
            <a:ext cx="13817600" cy="762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76700" y="762000"/>
            <a:ext cx="723900" cy="723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" y="3530600"/>
            <a:ext cx="5283200" cy="3733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32600" y="3479800"/>
            <a:ext cx="4622800" cy="4165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65000" y="4229100"/>
            <a:ext cx="5435600" cy="2336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3106400" y="8572500"/>
            <a:ext cx="33528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ctr">
              <a:lnSpc>
                <a:spcPct val="12035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자바스크립트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트리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제작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20350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11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월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26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일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화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769100" y="8572500"/>
            <a:ext cx="47371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ctr">
              <a:lnSpc>
                <a:spcPct val="12035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파일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36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개를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연결하는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리스트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제작</a:t>
            </a:r>
          </a:p>
          <a:p>
            <a:pPr lvl="0" algn="ctr">
              <a:lnSpc>
                <a:spcPct val="120350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11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월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19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일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화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79500" y="8572500"/>
            <a:ext cx="49403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ctr">
              <a:lnSpc>
                <a:spcPct val="120350"/>
              </a:lnSpc>
              <a:buClr>
                <a:srgbClr val="000000"/>
              </a:buClr>
              <a:buFont typeface="Arial"/>
              <a:buChar char="●"/>
            </a:pP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line, rect, arc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활용하여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이름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제작</a:t>
            </a:r>
          </a:p>
          <a:p>
            <a:pPr lvl="0" algn="ctr">
              <a:lnSpc>
                <a:spcPct val="120350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11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월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12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일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화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111500" y="2628900"/>
            <a:ext cx="12065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35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수업을</a:t>
            </a: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마치며</a:t>
            </a: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받은</a:t>
            </a: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당일</a:t>
            </a: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과제들</a:t>
            </a: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입니다</a:t>
            </a: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302000" y="571500"/>
            <a:ext cx="11684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6000" b="0" i="0" u="none" strike="noStrike" spc="200">
                <a:solidFill>
                  <a:srgbClr val="000000"/>
                </a:solidFill>
                <a:ea typeface="Pretendard Bold"/>
              </a:rPr>
              <a:t>수업</a:t>
            </a:r>
            <a:r>
              <a:rPr lang="en-US" sz="6000" b="0" i="0" u="none" strike="noStrike" spc="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000" b="0" i="0" u="none" strike="noStrike" spc="200">
                <a:solidFill>
                  <a:srgbClr val="000000"/>
                </a:solidFill>
                <a:ea typeface="Pretendard Bold"/>
              </a:rPr>
              <a:t>당일</a:t>
            </a:r>
            <a:r>
              <a:rPr lang="en-US" sz="6000" b="0" i="0" u="none" strike="noStrike" spc="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000" b="0" i="0" u="none" strike="noStrike" spc="200">
                <a:solidFill>
                  <a:srgbClr val="000000"/>
                </a:solidFill>
                <a:ea typeface="Pretendard Bold"/>
              </a:rPr>
              <a:t>내주신</a:t>
            </a:r>
            <a:r>
              <a:rPr lang="en-US" sz="6000" b="0" i="0" u="none" strike="noStrike" spc="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000" b="0" i="0" u="none" strike="noStrike" spc="200">
                <a:solidFill>
                  <a:srgbClr val="000000"/>
                </a:solidFill>
                <a:ea typeface="Pretendard Bold"/>
              </a:rPr>
              <a:t>과제들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85800" y="749300"/>
            <a:ext cx="927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200">
                <a:solidFill>
                  <a:srgbClr val="000000"/>
                </a:solidFill>
                <a:latin typeface="Pretendard Medium"/>
              </a:rPr>
              <a:t>08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103100" y="5130800"/>
            <a:ext cx="114046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219700" y="5130800"/>
            <a:ext cx="114046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9791700"/>
            <a:ext cx="18669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500" y="1765300"/>
            <a:ext cx="18923000" cy="12700"/>
          </a:xfrm>
          <a:prstGeom prst="rect">
            <a:avLst/>
          </a:prstGeom>
          <a:effectLst>
            <a:outerShdw blurRad="2" dist="1419" dir="2700000">
              <a:srgbClr val="000000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482600"/>
            <a:ext cx="186690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824200" y="1117600"/>
            <a:ext cx="12827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68400" y="1117600"/>
            <a:ext cx="12827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3400" y="2540000"/>
            <a:ext cx="14643100" cy="7251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4600" y="5829300"/>
            <a:ext cx="133350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5400" y="3048000"/>
            <a:ext cx="2997200" cy="1130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76700" y="762000"/>
            <a:ext cx="723900" cy="723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6500" y="8534400"/>
            <a:ext cx="13335000" cy="25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413000" y="4699000"/>
            <a:ext cx="134747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왜냐하면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실수로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파일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내용이나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이름을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변경하여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히스토리가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업데이트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된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상황도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있지만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, </a:t>
            </a:r>
          </a:p>
          <a:p>
            <a:pPr lvl="0" algn="ctr">
              <a:lnSpc>
                <a:spcPct val="1078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제출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기한은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모두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지켰기에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30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점을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받을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있다고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생각합니다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07899"/>
              </a:lnSpc>
            </a:pPr>
            <a:endParaRPr lang="en-US" sz="3000" b="0" i="0" u="none" strike="noStrike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658100" y="3149600"/>
            <a:ext cx="29718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100" b="0" i="0" u="none" strike="noStrike" spc="300" dirty="0">
                <a:solidFill>
                  <a:srgbClr val="F5F5F5"/>
                </a:solidFill>
                <a:ea typeface="Pretendard SemiBold"/>
              </a:rPr>
              <a:t>이유</a:t>
            </a:r>
            <a:endParaRPr lang="ko-KR" sz="5100" b="0" i="0" u="none" strike="noStrike" spc="300" dirty="0">
              <a:solidFill>
                <a:srgbClr val="F5F5F5"/>
              </a:solidFill>
              <a:ea typeface="Pretendard Semi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302000" y="571500"/>
            <a:ext cx="11684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6000" b="0" i="0" u="none" strike="noStrike" spc="200">
                <a:solidFill>
                  <a:srgbClr val="000000"/>
                </a:solidFill>
                <a:latin typeface="Pretendard Bold"/>
              </a:rPr>
              <a:t>30</a:t>
            </a:r>
            <a:r>
              <a:rPr lang="ko-KR" sz="6000" b="0" i="0" u="none" strike="noStrike" spc="200">
                <a:solidFill>
                  <a:srgbClr val="000000"/>
                </a:solidFill>
                <a:ea typeface="Pretendard Bold"/>
              </a:rPr>
              <a:t>점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85800" y="749300"/>
            <a:ext cx="927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200">
                <a:solidFill>
                  <a:srgbClr val="000000"/>
                </a:solidFill>
                <a:latin typeface="Pretendard Medium"/>
              </a:rPr>
              <a:t>09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76500" y="6934200"/>
            <a:ext cx="134112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또한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업로드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이름을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중간고사와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같은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상황을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염려하지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않고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 N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주차로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기록하여</a:t>
            </a:r>
          </a:p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가독성이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떨어질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있다고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생각하나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, 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순서대로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기록하였고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히스토리에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날짜가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나와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있기에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큰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문제는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없다고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생각하기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때문입니다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103100" y="5130800"/>
            <a:ext cx="114046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219700" y="5130800"/>
            <a:ext cx="114046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9791700"/>
            <a:ext cx="18669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500" y="1765300"/>
            <a:ext cx="18923000" cy="12700"/>
          </a:xfrm>
          <a:prstGeom prst="rect">
            <a:avLst/>
          </a:prstGeom>
          <a:effectLst>
            <a:outerShdw blurRad="2" dist="1419" dir="2700000">
              <a:srgbClr val="000000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482600"/>
            <a:ext cx="186690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824200" y="1117600"/>
            <a:ext cx="12827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68400" y="1117600"/>
            <a:ext cx="12827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3400" y="2540000"/>
            <a:ext cx="14643100" cy="7251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6500" y="5473700"/>
            <a:ext cx="133350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76700" y="762000"/>
            <a:ext cx="723900" cy="723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03500" y="7632700"/>
            <a:ext cx="13233400" cy="25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413000" y="4876800"/>
            <a:ext cx="13462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900" b="0" i="0" u="none" strike="noStrike">
                <a:solidFill>
                  <a:srgbClr val="000000"/>
                </a:solidFill>
                <a:ea typeface="Pretendard Regular"/>
              </a:rPr>
              <a:t>명품</a:t>
            </a:r>
            <a:r>
              <a:rPr lang="en-US" sz="2900" b="0" i="0" u="none" strike="noStrike">
                <a:solidFill>
                  <a:srgbClr val="000000"/>
                </a:solidFill>
                <a:latin typeface="Pretendard Regular"/>
              </a:rPr>
              <a:t> HTML5+CSS3+Javascript </a:t>
            </a:r>
            <a:r>
              <a:rPr lang="ko-KR" sz="2900" b="0" i="0" u="none" strike="noStrike">
                <a:solidFill>
                  <a:srgbClr val="000000"/>
                </a:solidFill>
                <a:ea typeface="Pretendard Regular"/>
              </a:rPr>
              <a:t>웹</a:t>
            </a:r>
            <a:r>
              <a:rPr lang="en-US" sz="2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>
                <a:solidFill>
                  <a:srgbClr val="000000"/>
                </a:solidFill>
                <a:ea typeface="Pretendard Regular"/>
              </a:rPr>
              <a:t>프로그래밍</a:t>
            </a:r>
            <a:r>
              <a:rPr lang="en-US" sz="2900" b="0" i="0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2900" b="0" i="0" u="none" strike="noStrike">
                <a:solidFill>
                  <a:srgbClr val="000000"/>
                </a:solidFill>
                <a:ea typeface="Pretendard Regular"/>
              </a:rPr>
              <a:t>개정판</a:t>
            </a:r>
            <a:r>
              <a:rPr lang="en-US" sz="2900" b="0" i="0" u="none" strike="noStrike">
                <a:solidFill>
                  <a:srgbClr val="000000"/>
                </a:solidFill>
                <a:latin typeface="Pretendard Regular"/>
              </a:rPr>
              <a:t>) </a:t>
            </a:r>
            <a:r>
              <a:rPr lang="ko-KR" sz="2900" b="0" i="0" u="none" strike="noStrike">
                <a:solidFill>
                  <a:srgbClr val="000000"/>
                </a:solidFill>
                <a:ea typeface="Pretendard Regular"/>
              </a:rPr>
              <a:t>저자</a:t>
            </a:r>
            <a:r>
              <a:rPr lang="en-US" sz="2900" b="0" i="0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900" b="0" i="0" u="none" strike="noStrike">
                <a:solidFill>
                  <a:srgbClr val="000000"/>
                </a:solidFill>
                <a:ea typeface="Pretendard Regular"/>
              </a:rPr>
              <a:t>황기태</a:t>
            </a:r>
            <a:r>
              <a:rPr lang="en-US" sz="29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900" b="0" i="0" u="none" strike="noStrike">
                <a:solidFill>
                  <a:srgbClr val="000000"/>
                </a:solidFill>
                <a:ea typeface="Pretendard Regular"/>
              </a:rPr>
              <a:t>브랜드</a:t>
            </a:r>
            <a:r>
              <a:rPr lang="en-US" sz="2900" b="0" i="0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900" b="0" i="0" u="none" strike="noStrike">
                <a:solidFill>
                  <a:srgbClr val="000000"/>
                </a:solidFill>
                <a:ea typeface="Pretendard Regular"/>
              </a:rPr>
              <a:t>생능출판사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02000" y="571500"/>
            <a:ext cx="11684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6000" b="0" i="0" u="none" strike="noStrike" spc="200">
                <a:solidFill>
                  <a:srgbClr val="000000"/>
                </a:solidFill>
                <a:ea typeface="Pretendard Bold"/>
              </a:rPr>
              <a:t>출처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5800" y="749300"/>
            <a:ext cx="927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200">
                <a:solidFill>
                  <a:srgbClr val="000000"/>
                </a:solidFill>
                <a:latin typeface="Pretendard Medium"/>
              </a:rPr>
              <a:t>10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413000" y="7086600"/>
            <a:ext cx="13474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3000" b="0" i="0" u="none" strike="noStrike" dirty="0" err="1">
                <a:solidFill>
                  <a:srgbClr val="000000"/>
                </a:solidFill>
                <a:ea typeface="Pretendard Regular"/>
              </a:rPr>
              <a:t>깃허브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en-US" altLang="ko-KR" sz="3200" dirty="0">
                <a:hlinkClick r:id="rId10"/>
              </a:rPr>
              <a:t>ybson0718/</a:t>
            </a:r>
            <a:r>
              <a:rPr lang="en-US" altLang="ko-KR" sz="3200" dirty="0" err="1">
                <a:hlinkClick r:id="rId10"/>
              </a:rPr>
              <a:t>WebProgramming</a:t>
            </a:r>
            <a:r>
              <a:rPr lang="en-US" altLang="ko-KR" sz="3200" dirty="0">
                <a:hlinkClick r:id="rId10"/>
              </a:rPr>
              <a:t>: </a:t>
            </a:r>
            <a:r>
              <a:rPr lang="en-US" altLang="ko-KR" sz="3200" dirty="0" err="1">
                <a:hlinkClick r:id="rId10"/>
              </a:rPr>
              <a:t>WebProgramming</a:t>
            </a:r>
            <a:endParaRPr lang="en-US" sz="30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103100" y="5130800"/>
            <a:ext cx="114046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219700" y="5130800"/>
            <a:ext cx="114046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9791700"/>
            <a:ext cx="18669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482600"/>
            <a:ext cx="18669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460500" y="5130800"/>
            <a:ext cx="9334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00" y="1752600"/>
            <a:ext cx="5651500" cy="12700"/>
          </a:xfrm>
          <a:prstGeom prst="rect">
            <a:avLst/>
          </a:prstGeom>
          <a:effectLst>
            <a:outerShdw blurRad="2" dist="1319" dir="2700000">
              <a:srgbClr val="000000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500" y="6515100"/>
            <a:ext cx="100965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500" y="3708400"/>
            <a:ext cx="100965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1500" y="4660900"/>
            <a:ext cx="2197100" cy="965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6900" y="7556500"/>
            <a:ext cx="2197100" cy="965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6900" y="1828800"/>
            <a:ext cx="2197100" cy="965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893300" y="7670800"/>
            <a:ext cx="29972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평가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93300" y="4737100"/>
            <a:ext cx="29972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과제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175500" y="7899400"/>
            <a:ext cx="6096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spc="200">
                <a:solidFill>
                  <a:srgbClr val="F5F5F5"/>
                </a:solidFill>
                <a:latin typeface="Pretendard SemiBold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48500" y="4826000"/>
            <a:ext cx="800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spc="200">
                <a:solidFill>
                  <a:srgbClr val="F5F5F5"/>
                </a:solidFill>
                <a:latin typeface="Pretendard Semi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931400" y="1930400"/>
            <a:ext cx="29972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readme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150100" y="1930400"/>
            <a:ext cx="1752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300">
                <a:solidFill>
                  <a:srgbClr val="F5F5F5"/>
                </a:solidFill>
                <a:latin typeface="Pretendard SemiBold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46100" y="558800"/>
            <a:ext cx="5562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6000" b="0" i="0" u="none" strike="noStrike" spc="100">
                <a:solidFill>
                  <a:srgbClr val="000000"/>
                </a:solidFill>
                <a:latin typeface="Pretendard Bold"/>
              </a:rPr>
              <a:t>CONTENTS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6900" y="7594600"/>
            <a:ext cx="2197100" cy="9652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7150100" y="7708900"/>
            <a:ext cx="1752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300">
                <a:solidFill>
                  <a:srgbClr val="F5F5F5"/>
                </a:solidFill>
                <a:latin typeface="Pretendard SemiBold"/>
              </a:rPr>
              <a:t>03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8800" y="4622800"/>
            <a:ext cx="2197100" cy="965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300" y="3060700"/>
            <a:ext cx="5410200" cy="67564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7112000" y="4737100"/>
            <a:ext cx="1752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300">
                <a:solidFill>
                  <a:srgbClr val="F5F5F5"/>
                </a:solidFill>
                <a:latin typeface="Pretendard SemiBold"/>
              </a:rPr>
              <a:t>02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27100" y="3556000"/>
            <a:ext cx="4775200" cy="2286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900" b="1" i="0" u="none" strike="noStrike">
                <a:solidFill>
                  <a:srgbClr val="000000"/>
                </a:solidFill>
                <a:ea typeface="Noto Sans CJK KR Regular"/>
              </a:rPr>
              <a:t>과제</a:t>
            </a:r>
            <a:r>
              <a:rPr lang="en-US" sz="29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1" i="0" u="none" strike="noStrike">
                <a:solidFill>
                  <a:srgbClr val="000000"/>
                </a:solidFill>
                <a:ea typeface="Noto Sans CJK KR Regular"/>
              </a:rPr>
              <a:t>파일</a:t>
            </a:r>
            <a:r>
              <a:rPr lang="en-US" sz="29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1" i="0" u="none" strike="noStrike">
                <a:solidFill>
                  <a:srgbClr val="000000"/>
                </a:solidFill>
                <a:ea typeface="Noto Sans CJK KR Regular"/>
              </a:rPr>
              <a:t>제목</a:t>
            </a:r>
            <a:r>
              <a:rPr lang="en-US" sz="29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1" i="0" u="none" strike="noStrike">
                <a:solidFill>
                  <a:srgbClr val="000000"/>
                </a:solidFill>
                <a:ea typeface="Noto Sans CJK KR Regular"/>
              </a:rPr>
              <a:t>및</a:t>
            </a:r>
            <a:r>
              <a:rPr lang="en-US" sz="29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1" i="0" u="none" strike="noStrike">
                <a:solidFill>
                  <a:srgbClr val="000000"/>
                </a:solidFill>
                <a:ea typeface="Noto Sans CJK KR Regular"/>
              </a:rPr>
              <a:t>커밋내용을</a:t>
            </a:r>
            <a:r>
              <a:rPr lang="en-US" sz="2900" b="1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en-US" sz="2900" b="1" i="0" u="none" strike="noStrike">
                <a:solidFill>
                  <a:srgbClr val="000000"/>
                </a:solidFill>
                <a:latin typeface="Noto Sans CJK KR Regular"/>
              </a:rPr>
              <a:t>N</a:t>
            </a:r>
            <a:r>
              <a:rPr lang="ko-KR" sz="2900" b="1" i="0" u="none" strike="noStrike">
                <a:solidFill>
                  <a:srgbClr val="000000"/>
                </a:solidFill>
                <a:ea typeface="Noto Sans CJK KR Regular"/>
              </a:rPr>
              <a:t>주차로</a:t>
            </a:r>
            <a:r>
              <a:rPr lang="en-US" sz="29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1" i="0" u="none" strike="noStrike">
                <a:solidFill>
                  <a:srgbClr val="000000"/>
                </a:solidFill>
                <a:ea typeface="Noto Sans CJK KR Regular"/>
              </a:rPr>
              <a:t>표현하였습니다</a:t>
            </a:r>
            <a:r>
              <a:rPr lang="en-US" sz="2900" b="1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ctr">
              <a:lnSpc>
                <a:spcPct val="99600"/>
              </a:lnSpc>
            </a:pPr>
            <a:endParaRPr lang="en-US" sz="2900" b="1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ctr">
              <a:lnSpc>
                <a:spcPct val="99600"/>
              </a:lnSpc>
            </a:pPr>
            <a:r>
              <a:rPr lang="en-US" sz="2900" b="1" i="0" u="none" strike="noStrike">
                <a:solidFill>
                  <a:srgbClr val="000000"/>
                </a:solidFill>
                <a:latin typeface="Noto Sans CJK KR Regular"/>
              </a:rPr>
              <a:t>'N</a:t>
            </a:r>
            <a:r>
              <a:rPr lang="ko-KR" sz="2900" b="1" i="0" u="none" strike="noStrike">
                <a:solidFill>
                  <a:srgbClr val="000000"/>
                </a:solidFill>
                <a:ea typeface="Noto Sans CJK KR Regular"/>
              </a:rPr>
              <a:t>주차</a:t>
            </a:r>
            <a:r>
              <a:rPr lang="en-US" sz="2900" b="1" i="0" u="none" strike="noStrike">
                <a:solidFill>
                  <a:srgbClr val="000000"/>
                </a:solidFill>
                <a:latin typeface="Noto Sans CJK KR Regular"/>
              </a:rPr>
              <a:t>'</a:t>
            </a:r>
            <a:r>
              <a:rPr lang="ko-KR" sz="2900" b="1" i="0" u="none" strike="noStrike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2900" b="1" i="0" u="none" strike="noStrike">
                <a:solidFill>
                  <a:srgbClr val="000000"/>
                </a:solidFill>
                <a:latin typeface="Noto Sans CJK KR Regular"/>
              </a:rPr>
              <a:t> 'N</a:t>
            </a:r>
            <a:r>
              <a:rPr lang="ko-KR" sz="2900" b="1" i="0" u="none" strike="noStrike">
                <a:solidFill>
                  <a:srgbClr val="000000"/>
                </a:solidFill>
                <a:ea typeface="Noto Sans CJK KR Regular"/>
              </a:rPr>
              <a:t>번째</a:t>
            </a:r>
            <a:r>
              <a:rPr lang="en-US" sz="2900" b="1" i="0" u="none" strike="noStrike">
                <a:solidFill>
                  <a:srgbClr val="000000"/>
                </a:solidFill>
                <a:latin typeface="Noto Sans CJK KR Regular"/>
              </a:rPr>
              <a:t>'</a:t>
            </a:r>
            <a:r>
              <a:rPr lang="ko-KR" sz="2900" b="1" i="0" u="none" strike="noStrike">
                <a:solidFill>
                  <a:srgbClr val="000000"/>
                </a:solidFill>
                <a:ea typeface="Noto Sans CJK KR Regular"/>
              </a:rPr>
              <a:t>로</a:t>
            </a:r>
          </a:p>
          <a:p>
            <a:pPr lvl="0" algn="ctr">
              <a:lnSpc>
                <a:spcPct val="99600"/>
              </a:lnSpc>
            </a:pPr>
            <a:r>
              <a:rPr lang="ko-KR" sz="2900" b="1" i="0" u="none" strike="noStrike">
                <a:solidFill>
                  <a:srgbClr val="000000"/>
                </a:solidFill>
                <a:ea typeface="Noto Sans CJK KR Regular"/>
              </a:rPr>
              <a:t>이해하여주시길</a:t>
            </a:r>
            <a:r>
              <a:rPr lang="en-US" sz="29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1" i="0" u="none" strike="noStrike">
                <a:solidFill>
                  <a:srgbClr val="000000"/>
                </a:solidFill>
                <a:ea typeface="Noto Sans CJK KR Regular"/>
              </a:rPr>
              <a:t>바랍니다</a:t>
            </a:r>
            <a:r>
              <a:rPr lang="en-US" sz="2900" b="1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103100" y="5130800"/>
            <a:ext cx="114046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219700" y="5130800"/>
            <a:ext cx="114046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9791700"/>
            <a:ext cx="18669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500" y="1765300"/>
            <a:ext cx="18923000" cy="12700"/>
          </a:xfrm>
          <a:prstGeom prst="rect">
            <a:avLst/>
          </a:prstGeom>
          <a:effectLst>
            <a:outerShdw blurRad="2" dist="1419" dir="2700000">
              <a:srgbClr val="000000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482600"/>
            <a:ext cx="186690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824200" y="1117600"/>
            <a:ext cx="12827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68400" y="1117600"/>
            <a:ext cx="12827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800" y="2768600"/>
            <a:ext cx="2755900" cy="787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0000" y="1765300"/>
            <a:ext cx="2349500" cy="8051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76700" y="762000"/>
            <a:ext cx="723900" cy="723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759700" y="5359400"/>
            <a:ext cx="92075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과제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제출한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날짜와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그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날짜에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알맞은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과제가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업로드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되어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깃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링크로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078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이동하도록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구현하였습니다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607300" y="2946400"/>
            <a:ext cx="10223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altLang="ko-KR" sz="2400" dirty="0">
                <a:hlinkClick r:id="rId9"/>
              </a:rPr>
              <a:t>WebProgramming/README.md at main · ybson0718/</a:t>
            </a:r>
            <a:r>
              <a:rPr lang="en-US" altLang="ko-KR" sz="2400" dirty="0" err="1">
                <a:hlinkClick r:id="rId9"/>
              </a:rPr>
              <a:t>WebProgramming</a:t>
            </a:r>
            <a:endParaRPr lang="en-US" sz="24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914900" y="2870200"/>
            <a:ext cx="2667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300" b="0" i="0" u="none" strike="noStrike">
                <a:solidFill>
                  <a:srgbClr val="F5F5F5"/>
                </a:solidFill>
                <a:latin typeface="Pretendard Medium"/>
              </a:rPr>
              <a:t>README </a:t>
            </a:r>
            <a:r>
              <a:rPr lang="ko-KR" sz="3300" b="0" i="0" u="none" strike="noStrike">
                <a:solidFill>
                  <a:srgbClr val="F5F5F5"/>
                </a:solidFill>
                <a:ea typeface="Pretendard Medium"/>
              </a:rPr>
              <a:t>주소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727700" y="571500"/>
            <a:ext cx="6845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6000" b="0" i="0" u="none" strike="noStrike" spc="200">
                <a:solidFill>
                  <a:srgbClr val="000000"/>
                </a:solidFill>
                <a:latin typeface="Pretendard Bold"/>
              </a:rPr>
              <a:t>README </a:t>
            </a:r>
            <a:r>
              <a:rPr lang="ko-KR" sz="6000" b="0" i="0" u="none" strike="noStrike" spc="200">
                <a:solidFill>
                  <a:srgbClr val="000000"/>
                </a:solidFill>
                <a:ea typeface="Pretendard Bold"/>
              </a:rPr>
              <a:t>소개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5800" y="749300"/>
            <a:ext cx="927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200">
                <a:solidFill>
                  <a:srgbClr val="000000"/>
                </a:solidFill>
                <a:latin typeface="Pretendard Medium"/>
              </a:rPr>
              <a:t>00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1400" y="5410200"/>
            <a:ext cx="2755900" cy="7874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4889500" y="5511800"/>
            <a:ext cx="26670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300" b="0" i="0" u="none" strike="noStrike">
                <a:solidFill>
                  <a:srgbClr val="F5F5F5"/>
                </a:solidFill>
                <a:ea typeface="Pretendard Medium"/>
              </a:rPr>
              <a:t>과제</a:t>
            </a:r>
            <a:r>
              <a:rPr lang="en-US" sz="3300" b="0" i="0" u="none" strike="noStrike">
                <a:solidFill>
                  <a:srgbClr val="F5F5F5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F5F5F5"/>
                </a:solidFill>
                <a:ea typeface="Pretendard Medium"/>
              </a:rPr>
              <a:t>기록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900" y="8140700"/>
            <a:ext cx="2755900" cy="7874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4953000" y="8242300"/>
            <a:ext cx="26670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300" b="0" i="0" u="none" strike="noStrike">
                <a:solidFill>
                  <a:srgbClr val="F5F5F5"/>
                </a:solidFill>
                <a:ea typeface="Pretendard Medium"/>
              </a:rPr>
              <a:t>이슈</a:t>
            </a:r>
            <a:r>
              <a:rPr lang="en-US" sz="3300" b="0" i="0" u="none" strike="noStrike">
                <a:solidFill>
                  <a:srgbClr val="F5F5F5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F5F5F5"/>
                </a:solidFill>
                <a:ea typeface="Pretendard Medium"/>
              </a:rPr>
              <a:t>발생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785100" y="8089900"/>
            <a:ext cx="92075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과제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오타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파일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명을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바꾸어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히스토리가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업데이트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되는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이슈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등을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정리하여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작성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해두었습니다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103100" y="5130800"/>
            <a:ext cx="114046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219700" y="5130800"/>
            <a:ext cx="114046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9791700"/>
            <a:ext cx="18669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500" y="1765300"/>
            <a:ext cx="18923000" cy="12700"/>
          </a:xfrm>
          <a:prstGeom prst="rect">
            <a:avLst/>
          </a:prstGeom>
          <a:effectLst>
            <a:outerShdw blurRad="2" dist="1419" dir="2700000">
              <a:srgbClr val="000000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482600"/>
            <a:ext cx="186690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824200" y="1117600"/>
            <a:ext cx="12827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68400" y="1117600"/>
            <a:ext cx="12827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2400" y="7975600"/>
            <a:ext cx="12890500" cy="1676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76700" y="762000"/>
            <a:ext cx="723900" cy="723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2400" y="2108200"/>
            <a:ext cx="12890500" cy="2082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2400" y="4508500"/>
            <a:ext cx="12890500" cy="3073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765800" y="8229600"/>
            <a:ext cx="67183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과제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제출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기한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Regular"/>
              </a:rPr>
              <a:t>: 9</a:t>
            </a: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Regular"/>
              </a:rPr>
              <a:t> 24</a:t>
            </a: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일</a:t>
            </a:r>
          </a:p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제출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기한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내에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제출완료</a:t>
            </a:r>
          </a:p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파일</a:t>
            </a:r>
            <a:r>
              <a:rPr lang="en-US" sz="21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이름</a:t>
            </a:r>
            <a:r>
              <a:rPr lang="en-US" sz="21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변경으로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Regular"/>
              </a:rPr>
              <a:t> 2</a:t>
            </a: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주차</a:t>
            </a:r>
            <a:r>
              <a:rPr lang="en-US" sz="21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과제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업로드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때</a:t>
            </a:r>
            <a:r>
              <a:rPr lang="en-US" sz="21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업데이트</a:t>
            </a:r>
            <a:r>
              <a:rPr lang="en-US" sz="21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상황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727700" y="571500"/>
            <a:ext cx="6845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6000" b="0" i="0" u="none" strike="noStrike" spc="200">
                <a:solidFill>
                  <a:srgbClr val="000000"/>
                </a:solidFill>
                <a:latin typeface="Pretendard Bold"/>
              </a:rPr>
              <a:t>9</a:t>
            </a:r>
            <a:r>
              <a:rPr lang="ko-KR" sz="6000" b="0" i="0" u="none" strike="noStrike" spc="200">
                <a:solidFill>
                  <a:srgbClr val="000000"/>
                </a:solidFill>
                <a:ea typeface="Pretendard Bold"/>
              </a:rPr>
              <a:t>월</a:t>
            </a:r>
            <a:r>
              <a:rPr lang="en-US" sz="6000" b="0" i="0" u="none" strike="noStrike" spc="200">
                <a:solidFill>
                  <a:srgbClr val="000000"/>
                </a:solidFill>
                <a:latin typeface="Pretendard Bold"/>
              </a:rPr>
              <a:t> 19</a:t>
            </a:r>
            <a:r>
              <a:rPr lang="ko-KR" sz="6000" b="0" i="0" u="none" strike="noStrike" spc="200">
                <a:solidFill>
                  <a:srgbClr val="000000"/>
                </a:solidFill>
                <a:ea typeface="Pretendard Bold"/>
              </a:rPr>
              <a:t>일</a:t>
            </a:r>
            <a:r>
              <a:rPr lang="en-US" sz="6000" b="0" i="0" u="none" strike="noStrike" spc="200">
                <a:solidFill>
                  <a:srgbClr val="000000"/>
                </a:solidFill>
                <a:latin typeface="Pretendard Bold"/>
              </a:rPr>
              <a:t> (</a:t>
            </a:r>
            <a:r>
              <a:rPr lang="ko-KR" sz="6000" b="0" i="0" u="none" strike="noStrike" spc="200">
                <a:solidFill>
                  <a:srgbClr val="000000"/>
                </a:solidFill>
                <a:ea typeface="Pretendard Bold"/>
              </a:rPr>
              <a:t>목</a:t>
            </a:r>
            <a:r>
              <a:rPr lang="en-US" sz="6000" b="0" i="0" u="none" strike="noStrike" spc="200">
                <a:solidFill>
                  <a:srgbClr val="000000"/>
                </a:solidFill>
                <a:latin typeface="Pretendard Bold"/>
              </a:rPr>
              <a:t>) </a:t>
            </a:r>
            <a:r>
              <a:rPr lang="ko-KR" sz="6000" b="0" i="0" u="none" strike="noStrike" spc="200">
                <a:solidFill>
                  <a:srgbClr val="000000"/>
                </a:solidFill>
                <a:ea typeface="Pretendard Bold"/>
              </a:rPr>
              <a:t>과제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5800" y="749300"/>
            <a:ext cx="927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200">
                <a:solidFill>
                  <a:srgbClr val="000000"/>
                </a:solidFill>
                <a:latin typeface="Pretendard Medium"/>
              </a:rPr>
              <a:t>01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103100" y="5130800"/>
            <a:ext cx="114046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219700" y="5130800"/>
            <a:ext cx="114046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9791700"/>
            <a:ext cx="18669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500" y="1765300"/>
            <a:ext cx="18923000" cy="12700"/>
          </a:xfrm>
          <a:prstGeom prst="rect">
            <a:avLst/>
          </a:prstGeom>
          <a:effectLst>
            <a:outerShdw blurRad="2" dist="1419" dir="2700000">
              <a:srgbClr val="000000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482600"/>
            <a:ext cx="186690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824200" y="1117600"/>
            <a:ext cx="12827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68400" y="1117600"/>
            <a:ext cx="12827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2400" y="7975600"/>
            <a:ext cx="12890500" cy="1676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76700" y="762000"/>
            <a:ext cx="723900" cy="723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2400" y="2705100"/>
            <a:ext cx="12890500" cy="1968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2400" y="5702300"/>
            <a:ext cx="12890500" cy="12065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765800" y="8420100"/>
            <a:ext cx="67183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과제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제출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기한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Regular"/>
              </a:rPr>
              <a:t>: 10</a:t>
            </a: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Regular"/>
              </a:rPr>
              <a:t> 8</a:t>
            </a: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일</a:t>
            </a:r>
          </a:p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제출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기한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내에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제출완료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727700" y="571500"/>
            <a:ext cx="6845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6000" b="0" i="0" u="none" strike="noStrike" spc="200">
                <a:solidFill>
                  <a:srgbClr val="000000"/>
                </a:solidFill>
                <a:latin typeface="Pretendard Bold"/>
              </a:rPr>
              <a:t>10</a:t>
            </a:r>
            <a:r>
              <a:rPr lang="ko-KR" sz="6000" b="0" i="0" u="none" strike="noStrike" spc="200">
                <a:solidFill>
                  <a:srgbClr val="000000"/>
                </a:solidFill>
                <a:ea typeface="Pretendard Bold"/>
              </a:rPr>
              <a:t>월</a:t>
            </a:r>
            <a:r>
              <a:rPr lang="en-US" sz="6000" b="0" i="0" u="none" strike="noStrike" spc="200">
                <a:solidFill>
                  <a:srgbClr val="000000"/>
                </a:solidFill>
                <a:latin typeface="Pretendard Bold"/>
              </a:rPr>
              <a:t> 3</a:t>
            </a:r>
            <a:r>
              <a:rPr lang="ko-KR" sz="6000" b="0" i="0" u="none" strike="noStrike" spc="200">
                <a:solidFill>
                  <a:srgbClr val="000000"/>
                </a:solidFill>
                <a:ea typeface="Pretendard Bold"/>
              </a:rPr>
              <a:t>일</a:t>
            </a:r>
            <a:r>
              <a:rPr lang="en-US" sz="6000" b="0" i="0" u="none" strike="noStrike" spc="200">
                <a:solidFill>
                  <a:srgbClr val="000000"/>
                </a:solidFill>
                <a:latin typeface="Pretendard Bold"/>
              </a:rPr>
              <a:t> (</a:t>
            </a:r>
            <a:r>
              <a:rPr lang="ko-KR" sz="6000" b="0" i="0" u="none" strike="noStrike" spc="200">
                <a:solidFill>
                  <a:srgbClr val="000000"/>
                </a:solidFill>
                <a:ea typeface="Pretendard Bold"/>
              </a:rPr>
              <a:t>목</a:t>
            </a:r>
            <a:r>
              <a:rPr lang="en-US" sz="6000" b="0" i="0" u="none" strike="noStrike" spc="200">
                <a:solidFill>
                  <a:srgbClr val="000000"/>
                </a:solidFill>
                <a:latin typeface="Pretendard Bold"/>
              </a:rPr>
              <a:t>) </a:t>
            </a:r>
            <a:r>
              <a:rPr lang="ko-KR" sz="6000" b="0" i="0" u="none" strike="noStrike" spc="200">
                <a:solidFill>
                  <a:srgbClr val="000000"/>
                </a:solidFill>
                <a:ea typeface="Pretendard Bold"/>
              </a:rPr>
              <a:t>과제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5800" y="749300"/>
            <a:ext cx="927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200">
                <a:solidFill>
                  <a:srgbClr val="000000"/>
                </a:solidFill>
                <a:latin typeface="Pretendard Medium"/>
              </a:rPr>
              <a:t>02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103100" y="5130800"/>
            <a:ext cx="114046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219700" y="5130800"/>
            <a:ext cx="114046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9791700"/>
            <a:ext cx="18669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500" y="1765300"/>
            <a:ext cx="18923000" cy="12700"/>
          </a:xfrm>
          <a:prstGeom prst="rect">
            <a:avLst/>
          </a:prstGeom>
          <a:effectLst>
            <a:outerShdw blurRad="2" dist="1419" dir="2700000">
              <a:srgbClr val="000000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482600"/>
            <a:ext cx="186690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824200" y="1117600"/>
            <a:ext cx="12827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68400" y="1117600"/>
            <a:ext cx="12827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2400" y="7975600"/>
            <a:ext cx="12890500" cy="1676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76700" y="762000"/>
            <a:ext cx="723900" cy="723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2400" y="2565400"/>
            <a:ext cx="12890500" cy="257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2400" y="5143500"/>
            <a:ext cx="12890500" cy="1244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92400" y="6858000"/>
            <a:ext cx="12890500" cy="762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5765800" y="8420100"/>
            <a:ext cx="67183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과제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제출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기한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Regular"/>
              </a:rPr>
              <a:t>: 10</a:t>
            </a: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Regular"/>
              </a:rPr>
              <a:t> 17</a:t>
            </a: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일</a:t>
            </a:r>
          </a:p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제출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기한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내에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제출완료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727700" y="571500"/>
            <a:ext cx="6845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6000" b="0" i="0" u="none" strike="noStrike" spc="200">
                <a:solidFill>
                  <a:srgbClr val="000000"/>
                </a:solidFill>
                <a:latin typeface="Pretendard Bold"/>
              </a:rPr>
              <a:t>10</a:t>
            </a:r>
            <a:r>
              <a:rPr lang="ko-KR" sz="6000" b="0" i="0" u="none" strike="noStrike" spc="200">
                <a:solidFill>
                  <a:srgbClr val="000000"/>
                </a:solidFill>
                <a:ea typeface="Pretendard Bold"/>
              </a:rPr>
              <a:t>월</a:t>
            </a:r>
            <a:r>
              <a:rPr lang="en-US" sz="6000" b="0" i="0" u="none" strike="noStrike" spc="200">
                <a:solidFill>
                  <a:srgbClr val="000000"/>
                </a:solidFill>
                <a:latin typeface="Pretendard Bold"/>
              </a:rPr>
              <a:t> 14</a:t>
            </a:r>
            <a:r>
              <a:rPr lang="ko-KR" sz="6000" b="0" i="0" u="none" strike="noStrike" spc="200">
                <a:solidFill>
                  <a:srgbClr val="000000"/>
                </a:solidFill>
                <a:ea typeface="Pretendard Bold"/>
              </a:rPr>
              <a:t>일</a:t>
            </a:r>
            <a:r>
              <a:rPr lang="en-US" sz="6000" b="0" i="0" u="none" strike="noStrike" spc="200">
                <a:solidFill>
                  <a:srgbClr val="000000"/>
                </a:solidFill>
                <a:latin typeface="Pretendard Bold"/>
              </a:rPr>
              <a:t> (</a:t>
            </a:r>
            <a:r>
              <a:rPr lang="ko-KR" sz="6000" b="0" i="0" u="none" strike="noStrike" spc="200">
                <a:solidFill>
                  <a:srgbClr val="000000"/>
                </a:solidFill>
                <a:ea typeface="Pretendard Bold"/>
              </a:rPr>
              <a:t>월</a:t>
            </a:r>
            <a:r>
              <a:rPr lang="en-US" sz="6000" b="0" i="0" u="none" strike="noStrike" spc="200">
                <a:solidFill>
                  <a:srgbClr val="000000"/>
                </a:solidFill>
                <a:latin typeface="Pretendard Bold"/>
              </a:rPr>
              <a:t>) </a:t>
            </a:r>
            <a:r>
              <a:rPr lang="ko-KR" sz="6000" b="0" i="0" u="none" strike="noStrike" spc="200">
                <a:solidFill>
                  <a:srgbClr val="000000"/>
                </a:solidFill>
                <a:ea typeface="Pretendard Bold"/>
              </a:rPr>
              <a:t>과제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5800" y="749300"/>
            <a:ext cx="927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200">
                <a:solidFill>
                  <a:srgbClr val="000000"/>
                </a:solidFill>
                <a:latin typeface="Pretendard Medium"/>
              </a:rPr>
              <a:t>03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103100" y="5130800"/>
            <a:ext cx="114046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219700" y="5130800"/>
            <a:ext cx="114046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9791700"/>
            <a:ext cx="18669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500" y="1765300"/>
            <a:ext cx="18923000" cy="12700"/>
          </a:xfrm>
          <a:prstGeom prst="rect">
            <a:avLst/>
          </a:prstGeom>
          <a:effectLst>
            <a:outerShdw blurRad="2" dist="1419" dir="2700000">
              <a:srgbClr val="000000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482600"/>
            <a:ext cx="186690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824200" y="1117600"/>
            <a:ext cx="12827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68400" y="1117600"/>
            <a:ext cx="12827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2400" y="7975600"/>
            <a:ext cx="12890500" cy="1676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76700" y="762000"/>
            <a:ext cx="723900" cy="723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2400" y="2552700"/>
            <a:ext cx="12827000" cy="257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2400" y="6197600"/>
            <a:ext cx="12827000" cy="863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765800" y="8420100"/>
            <a:ext cx="67183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과제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제출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기한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Regular"/>
              </a:rPr>
              <a:t>: 10</a:t>
            </a: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Regular"/>
              </a:rPr>
              <a:t> 29</a:t>
            </a: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일</a:t>
            </a:r>
          </a:p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제출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기한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내에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제출완료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727700" y="571500"/>
            <a:ext cx="6845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6000" b="0" i="0" u="none" strike="noStrike" spc="200">
                <a:solidFill>
                  <a:srgbClr val="000000"/>
                </a:solidFill>
                <a:latin typeface="Pretendard Bold"/>
              </a:rPr>
              <a:t>10</a:t>
            </a:r>
            <a:r>
              <a:rPr lang="ko-KR" sz="6000" b="0" i="0" u="none" strike="noStrike" spc="200">
                <a:solidFill>
                  <a:srgbClr val="000000"/>
                </a:solidFill>
                <a:ea typeface="Pretendard Bold"/>
              </a:rPr>
              <a:t>월</a:t>
            </a:r>
            <a:r>
              <a:rPr lang="en-US" sz="6000" b="0" i="0" u="none" strike="noStrike" spc="200">
                <a:solidFill>
                  <a:srgbClr val="000000"/>
                </a:solidFill>
                <a:latin typeface="Pretendard Bold"/>
              </a:rPr>
              <a:t> 28</a:t>
            </a:r>
            <a:r>
              <a:rPr lang="ko-KR" sz="6000" b="0" i="0" u="none" strike="noStrike" spc="200">
                <a:solidFill>
                  <a:srgbClr val="000000"/>
                </a:solidFill>
                <a:ea typeface="Pretendard Bold"/>
              </a:rPr>
              <a:t>일</a:t>
            </a:r>
            <a:r>
              <a:rPr lang="en-US" sz="6000" b="0" i="0" u="none" strike="noStrike" spc="200">
                <a:solidFill>
                  <a:srgbClr val="000000"/>
                </a:solidFill>
                <a:latin typeface="Pretendard Bold"/>
              </a:rPr>
              <a:t> (</a:t>
            </a:r>
            <a:r>
              <a:rPr lang="ko-KR" sz="6000" b="0" i="0" u="none" strike="noStrike" spc="200">
                <a:solidFill>
                  <a:srgbClr val="000000"/>
                </a:solidFill>
                <a:ea typeface="Pretendard Bold"/>
              </a:rPr>
              <a:t>월</a:t>
            </a:r>
            <a:r>
              <a:rPr lang="en-US" sz="6000" b="0" i="0" u="none" strike="noStrike" spc="200">
                <a:solidFill>
                  <a:srgbClr val="000000"/>
                </a:solidFill>
                <a:latin typeface="Pretendard Bold"/>
              </a:rPr>
              <a:t>) </a:t>
            </a:r>
            <a:r>
              <a:rPr lang="ko-KR" sz="6000" b="0" i="0" u="none" strike="noStrike" spc="200">
                <a:solidFill>
                  <a:srgbClr val="000000"/>
                </a:solidFill>
                <a:ea typeface="Pretendard Bold"/>
              </a:rPr>
              <a:t>과제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62000" y="698500"/>
            <a:ext cx="7747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200">
                <a:solidFill>
                  <a:srgbClr val="000000"/>
                </a:solidFill>
                <a:latin typeface="Pretendard Medium"/>
              </a:rPr>
              <a:t>04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103100" y="5130800"/>
            <a:ext cx="114046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219700" y="5130800"/>
            <a:ext cx="114046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9791700"/>
            <a:ext cx="18669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500" y="1765300"/>
            <a:ext cx="18923000" cy="12700"/>
          </a:xfrm>
          <a:prstGeom prst="rect">
            <a:avLst/>
          </a:prstGeom>
          <a:effectLst>
            <a:outerShdw blurRad="2" dist="1419" dir="2700000">
              <a:srgbClr val="000000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482600"/>
            <a:ext cx="186690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824200" y="1117600"/>
            <a:ext cx="12827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68400" y="1117600"/>
            <a:ext cx="12827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8115300"/>
            <a:ext cx="11874500" cy="154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76700" y="762000"/>
            <a:ext cx="723900" cy="723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0400" y="1981200"/>
            <a:ext cx="11874500" cy="129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3263900"/>
            <a:ext cx="11874500" cy="3314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0400" y="6769100"/>
            <a:ext cx="11874500" cy="1181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032500" y="8521700"/>
            <a:ext cx="61849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과제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제출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기한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: 11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월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5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일</a:t>
            </a:r>
          </a:p>
          <a:p>
            <a:pPr lvl="0" algn="ctr">
              <a:lnSpc>
                <a:spcPct val="116199"/>
              </a:lnSpc>
            </a:pP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제출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기한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내에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제출완료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727700" y="571500"/>
            <a:ext cx="6845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6000" b="0" i="0" u="none" strike="noStrike" spc="200">
                <a:solidFill>
                  <a:srgbClr val="000000"/>
                </a:solidFill>
                <a:latin typeface="Pretendard Bold"/>
              </a:rPr>
              <a:t>11</a:t>
            </a:r>
            <a:r>
              <a:rPr lang="ko-KR" sz="6000" b="0" i="0" u="none" strike="noStrike" spc="200">
                <a:solidFill>
                  <a:srgbClr val="000000"/>
                </a:solidFill>
                <a:ea typeface="Pretendard Bold"/>
              </a:rPr>
              <a:t>월</a:t>
            </a:r>
            <a:r>
              <a:rPr lang="en-US" sz="6000" b="0" i="0" u="none" strike="noStrike" spc="200">
                <a:solidFill>
                  <a:srgbClr val="000000"/>
                </a:solidFill>
                <a:latin typeface="Pretendard Bold"/>
              </a:rPr>
              <a:t> 4</a:t>
            </a:r>
            <a:r>
              <a:rPr lang="ko-KR" sz="6000" b="0" i="0" u="none" strike="noStrike" spc="200">
                <a:solidFill>
                  <a:srgbClr val="000000"/>
                </a:solidFill>
                <a:ea typeface="Pretendard Bold"/>
              </a:rPr>
              <a:t>일</a:t>
            </a:r>
            <a:r>
              <a:rPr lang="en-US" sz="6000" b="0" i="0" u="none" strike="noStrike" spc="200">
                <a:solidFill>
                  <a:srgbClr val="000000"/>
                </a:solidFill>
                <a:latin typeface="Pretendard Bold"/>
              </a:rPr>
              <a:t> (</a:t>
            </a:r>
            <a:r>
              <a:rPr lang="ko-KR" sz="6000" b="0" i="0" u="none" strike="noStrike" spc="200">
                <a:solidFill>
                  <a:srgbClr val="000000"/>
                </a:solidFill>
                <a:ea typeface="Pretendard Bold"/>
              </a:rPr>
              <a:t>월</a:t>
            </a:r>
            <a:r>
              <a:rPr lang="en-US" sz="6000" b="0" i="0" u="none" strike="noStrike" spc="200">
                <a:solidFill>
                  <a:srgbClr val="000000"/>
                </a:solidFill>
                <a:latin typeface="Pretendard Bold"/>
              </a:rPr>
              <a:t>) </a:t>
            </a:r>
            <a:r>
              <a:rPr lang="ko-KR" sz="6000" b="0" i="0" u="none" strike="noStrike" spc="200">
                <a:solidFill>
                  <a:srgbClr val="000000"/>
                </a:solidFill>
                <a:ea typeface="Pretendard Bold"/>
              </a:rPr>
              <a:t>과제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62000" y="698500"/>
            <a:ext cx="7747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200">
                <a:solidFill>
                  <a:srgbClr val="000000"/>
                </a:solidFill>
                <a:latin typeface="Pretendard Medium"/>
              </a:rPr>
              <a:t>05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103100" y="5130800"/>
            <a:ext cx="114046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219700" y="5130800"/>
            <a:ext cx="114046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9791700"/>
            <a:ext cx="18669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500" y="1765300"/>
            <a:ext cx="18923000" cy="12700"/>
          </a:xfrm>
          <a:prstGeom prst="rect">
            <a:avLst/>
          </a:prstGeom>
          <a:effectLst>
            <a:outerShdw blurRad="2" dist="1419" dir="2700000">
              <a:srgbClr val="000000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482600"/>
            <a:ext cx="186690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824200" y="1117600"/>
            <a:ext cx="12827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68400" y="1117600"/>
            <a:ext cx="12827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2400" y="7975600"/>
            <a:ext cx="12890500" cy="1676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76700" y="762000"/>
            <a:ext cx="723900" cy="723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2400" y="2298700"/>
            <a:ext cx="12890500" cy="1231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2400" y="4140200"/>
            <a:ext cx="12890500" cy="3276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765800" y="8420100"/>
            <a:ext cx="67183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과제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제출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기한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Regular"/>
              </a:rPr>
              <a:t>: 11</a:t>
            </a: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Regular"/>
              </a:rPr>
              <a:t> 12</a:t>
            </a: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일</a:t>
            </a:r>
          </a:p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제출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기한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내에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Regular"/>
              </a:rPr>
              <a:t>제출완료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727700" y="571500"/>
            <a:ext cx="6845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6000" b="0" i="0" u="none" strike="noStrike" spc="200">
                <a:solidFill>
                  <a:srgbClr val="000000"/>
                </a:solidFill>
                <a:latin typeface="Pretendard Bold"/>
              </a:rPr>
              <a:t>11</a:t>
            </a:r>
            <a:r>
              <a:rPr lang="ko-KR" sz="6000" b="0" i="0" u="none" strike="noStrike" spc="200">
                <a:solidFill>
                  <a:srgbClr val="000000"/>
                </a:solidFill>
                <a:ea typeface="Pretendard Bold"/>
              </a:rPr>
              <a:t>월</a:t>
            </a:r>
            <a:r>
              <a:rPr lang="en-US" sz="6000" b="0" i="0" u="none" strike="noStrike" spc="200">
                <a:solidFill>
                  <a:srgbClr val="000000"/>
                </a:solidFill>
                <a:latin typeface="Pretendard Bold"/>
              </a:rPr>
              <a:t> 11</a:t>
            </a:r>
            <a:r>
              <a:rPr lang="ko-KR" sz="6000" b="0" i="0" u="none" strike="noStrike" spc="200">
                <a:solidFill>
                  <a:srgbClr val="000000"/>
                </a:solidFill>
                <a:ea typeface="Pretendard Bold"/>
              </a:rPr>
              <a:t>일</a:t>
            </a:r>
            <a:r>
              <a:rPr lang="en-US" sz="6000" b="0" i="0" u="none" strike="noStrike" spc="200">
                <a:solidFill>
                  <a:srgbClr val="000000"/>
                </a:solidFill>
                <a:latin typeface="Pretendard Bold"/>
              </a:rPr>
              <a:t> (</a:t>
            </a:r>
            <a:r>
              <a:rPr lang="ko-KR" sz="6000" b="0" i="0" u="none" strike="noStrike" spc="200">
                <a:solidFill>
                  <a:srgbClr val="000000"/>
                </a:solidFill>
                <a:ea typeface="Pretendard Bold"/>
              </a:rPr>
              <a:t>월</a:t>
            </a:r>
            <a:r>
              <a:rPr lang="en-US" sz="6000" b="0" i="0" u="none" strike="noStrike" spc="200">
                <a:solidFill>
                  <a:srgbClr val="000000"/>
                </a:solidFill>
                <a:latin typeface="Pretendard Bold"/>
              </a:rPr>
              <a:t>) </a:t>
            </a:r>
            <a:r>
              <a:rPr lang="ko-KR" sz="6000" b="0" i="0" u="none" strike="noStrike" spc="200">
                <a:solidFill>
                  <a:srgbClr val="000000"/>
                </a:solidFill>
                <a:ea typeface="Pretendard Bold"/>
              </a:rPr>
              <a:t>과제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62000" y="698500"/>
            <a:ext cx="7747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200">
                <a:solidFill>
                  <a:srgbClr val="000000"/>
                </a:solidFill>
                <a:latin typeface="Pretendard Medium"/>
              </a:rPr>
              <a:t>06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396</Words>
  <Application>Microsoft Office PowerPoint</Application>
  <PresentationFormat>사용자 지정</PresentationFormat>
  <Paragraphs>78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Pretendard Regular</vt:lpstr>
      <vt:lpstr>Pretendard Medium</vt:lpstr>
      <vt:lpstr>Arial</vt:lpstr>
      <vt:lpstr>Calibri</vt:lpstr>
      <vt:lpstr>Pretendard Bold</vt:lpstr>
      <vt:lpstr>Pretendard SemiBold</vt:lpstr>
      <vt:lpstr>Noto Sans CJK KR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손영빈</dc:creator>
  <cp:lastModifiedBy>영빈 손</cp:lastModifiedBy>
  <cp:revision>4</cp:revision>
  <dcterms:created xsi:type="dcterms:W3CDTF">2006-08-16T00:00:00Z</dcterms:created>
  <dcterms:modified xsi:type="dcterms:W3CDTF">2024-12-05T02:24:17Z</dcterms:modified>
</cp:coreProperties>
</file>